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10"/>
  </p:notesMasterIdLst>
  <p:sldIdLst>
    <p:sldId id="256" r:id="rId2"/>
    <p:sldId id="257" r:id="rId3"/>
    <p:sldId id="258" r:id="rId4"/>
    <p:sldId id="266" r:id="rId5"/>
    <p:sldId id="270" r:id="rId6"/>
    <p:sldId id="263" r:id="rId7"/>
    <p:sldId id="27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D0988-1142-484B-939D-D16D95BE00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CBBFC8E-1696-40C2-82D1-C32CD4C0954B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robots</a:t>
          </a:r>
          <a:r>
            <a:rPr lang="it-IT" dirty="0"/>
            <a:t> are </a:t>
          </a:r>
          <a:r>
            <a:rPr lang="it-IT" dirty="0" err="1"/>
            <a:t>composed</a:t>
          </a:r>
          <a:r>
            <a:rPr lang="it-IT" dirty="0"/>
            <a:t> of </a:t>
          </a:r>
          <a:r>
            <a:rPr lang="it-IT" dirty="0" err="1"/>
            <a:t>many</a:t>
          </a:r>
          <a:r>
            <a:rPr lang="it-IT" dirty="0"/>
            <a:t> </a:t>
          </a:r>
          <a:r>
            <a:rPr lang="it-IT" b="1" dirty="0" err="1"/>
            <a:t>modules</a:t>
          </a:r>
          <a:endParaRPr lang="en-US" b="1" dirty="0"/>
        </a:p>
      </dgm:t>
    </dgm:pt>
    <dgm:pt modelId="{6DA25963-2AC2-4903-AFE5-CEC4A41B8A97}" type="parTrans" cxnId="{CB6ABB4E-2DB7-4178-8EB9-6FE5DB1BE30E}">
      <dgm:prSet/>
      <dgm:spPr/>
      <dgm:t>
        <a:bodyPr/>
        <a:lstStyle/>
        <a:p>
          <a:endParaRPr lang="en-US"/>
        </a:p>
      </dgm:t>
    </dgm:pt>
    <dgm:pt modelId="{7483B2AA-7401-42E1-97C5-B75CB23E18FE}" type="sibTrans" cxnId="{CB6ABB4E-2DB7-4178-8EB9-6FE5DB1BE30E}">
      <dgm:prSet/>
      <dgm:spPr/>
      <dgm:t>
        <a:bodyPr/>
        <a:lstStyle/>
        <a:p>
          <a:endParaRPr lang="en-US"/>
        </a:p>
      </dgm:t>
    </dgm:pt>
    <dgm:pt modelId="{FA52B468-0362-487F-BE66-EC48AB52B23F}">
      <dgm:prSet/>
      <dgm:spPr/>
      <dgm:t>
        <a:bodyPr/>
        <a:lstStyle/>
        <a:p>
          <a:r>
            <a:rPr lang="it-IT" dirty="0" err="1"/>
            <a:t>Modules</a:t>
          </a:r>
          <a:r>
            <a:rPr lang="it-IT" dirty="0"/>
            <a:t> </a:t>
          </a:r>
          <a:r>
            <a:rPr lang="it-IT" dirty="0" err="1"/>
            <a:t>as</a:t>
          </a:r>
          <a:r>
            <a:rPr lang="it-IT" dirty="0"/>
            <a:t> </a:t>
          </a:r>
          <a:r>
            <a:rPr lang="it-IT" b="1" dirty="0" err="1"/>
            <a:t>intelligent</a:t>
          </a:r>
          <a:r>
            <a:rPr lang="it-IT" dirty="0"/>
            <a:t> sub-agents, </a:t>
          </a:r>
          <a:r>
            <a:rPr lang="it-IT" dirty="0" err="1"/>
            <a:t>each</a:t>
          </a:r>
          <a:r>
            <a:rPr lang="it-IT" dirty="0"/>
            <a:t> acts </a:t>
          </a:r>
          <a:r>
            <a:rPr lang="it-IT" dirty="0" err="1"/>
            <a:t>independently</a:t>
          </a:r>
          <a:endParaRPr lang="en-US" dirty="0"/>
        </a:p>
      </dgm:t>
    </dgm:pt>
    <dgm:pt modelId="{879F5F41-9CA3-4F78-ABC6-7B259D547E65}" type="parTrans" cxnId="{EBBF2FE3-53E1-4AAE-99A8-DA59096B2505}">
      <dgm:prSet/>
      <dgm:spPr/>
      <dgm:t>
        <a:bodyPr/>
        <a:lstStyle/>
        <a:p>
          <a:endParaRPr lang="en-US"/>
        </a:p>
      </dgm:t>
    </dgm:pt>
    <dgm:pt modelId="{9D1408DD-4B30-4200-AE88-139671206BD4}" type="sibTrans" cxnId="{EBBF2FE3-53E1-4AAE-99A8-DA59096B2505}">
      <dgm:prSet/>
      <dgm:spPr/>
      <dgm:t>
        <a:bodyPr/>
        <a:lstStyle/>
        <a:p>
          <a:endParaRPr lang="en-US"/>
        </a:p>
      </dgm:t>
    </dgm:pt>
    <dgm:pt modelId="{80968DA4-EB56-40DB-9B27-81C7B216A96E}">
      <dgm:prSet/>
      <dgm:spPr/>
      <dgm:t>
        <a:bodyPr/>
        <a:lstStyle/>
        <a:p>
          <a:r>
            <a:rPr lang="it-IT" dirty="0" err="1"/>
            <a:t>Behavior</a:t>
          </a:r>
          <a:r>
            <a:rPr lang="it-IT" dirty="0"/>
            <a:t> </a:t>
          </a:r>
          <a:r>
            <a:rPr lang="it-IT" dirty="0" err="1"/>
            <a:t>deriving</a:t>
          </a:r>
          <a:r>
            <a:rPr lang="it-IT" dirty="0"/>
            <a:t> from the </a:t>
          </a:r>
          <a:r>
            <a:rPr lang="it-IT" b="1" dirty="0" err="1"/>
            <a:t>collectivity</a:t>
          </a:r>
          <a:r>
            <a:rPr lang="it-IT" b="0" dirty="0"/>
            <a:t>, </a:t>
          </a:r>
          <a:r>
            <a:rPr lang="it-IT" b="0" dirty="0" err="1"/>
            <a:t>need</a:t>
          </a:r>
          <a:r>
            <a:rPr lang="it-IT" b="0" dirty="0"/>
            <a:t> for </a:t>
          </a:r>
          <a:r>
            <a:rPr lang="it-IT" b="0" dirty="0" err="1"/>
            <a:t>collective</a:t>
          </a:r>
          <a:r>
            <a:rPr lang="it-IT" b="0" dirty="0"/>
            <a:t> control </a:t>
          </a:r>
          <a:endParaRPr lang="en-US" b="1" dirty="0"/>
        </a:p>
      </dgm:t>
    </dgm:pt>
    <dgm:pt modelId="{B6A80F1F-A88B-47EC-964E-18453EC2A85D}" type="parTrans" cxnId="{52C8652A-F799-4AF5-B19B-F75EC7257571}">
      <dgm:prSet/>
      <dgm:spPr/>
      <dgm:t>
        <a:bodyPr/>
        <a:lstStyle/>
        <a:p>
          <a:endParaRPr lang="en-US"/>
        </a:p>
      </dgm:t>
    </dgm:pt>
    <dgm:pt modelId="{B79554A9-6C58-4283-BFBE-9B4252404862}" type="sibTrans" cxnId="{52C8652A-F799-4AF5-B19B-F75EC7257571}">
      <dgm:prSet/>
      <dgm:spPr/>
      <dgm:t>
        <a:bodyPr/>
        <a:lstStyle/>
        <a:p>
          <a:endParaRPr lang="en-US"/>
        </a:p>
      </dgm:t>
    </dgm:pt>
    <dgm:pt modelId="{17F88397-E657-4855-8368-BDDF53C11EBF}" type="pres">
      <dgm:prSet presAssocID="{975D0988-1142-484B-939D-D16D95BE0051}" presName="root" presStyleCnt="0">
        <dgm:presLayoutVars>
          <dgm:dir/>
          <dgm:resizeHandles val="exact"/>
        </dgm:presLayoutVars>
      </dgm:prSet>
      <dgm:spPr/>
    </dgm:pt>
    <dgm:pt modelId="{60F60CB1-B214-4853-8220-7278260BCAD0}" type="pres">
      <dgm:prSet presAssocID="{2CBBFC8E-1696-40C2-82D1-C32CD4C0954B}" presName="compNode" presStyleCnt="0"/>
      <dgm:spPr/>
    </dgm:pt>
    <dgm:pt modelId="{EE064E21-43C1-4070-ABD2-9E8355AF3AC0}" type="pres">
      <dgm:prSet presAssocID="{2CBBFC8E-1696-40C2-82D1-C32CD4C095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ro di mattoni dell'edificio con riempimento a tinta unita"/>
        </a:ext>
      </dgm:extLst>
    </dgm:pt>
    <dgm:pt modelId="{3C6A7C8F-0211-4AED-8824-46248995FC13}" type="pres">
      <dgm:prSet presAssocID="{2CBBFC8E-1696-40C2-82D1-C32CD4C0954B}" presName="spaceRect" presStyleCnt="0"/>
      <dgm:spPr/>
    </dgm:pt>
    <dgm:pt modelId="{5F0964E4-7FB3-4365-870E-E4680C2AF159}" type="pres">
      <dgm:prSet presAssocID="{2CBBFC8E-1696-40C2-82D1-C32CD4C0954B}" presName="textRect" presStyleLbl="revTx" presStyleIdx="0" presStyleCnt="3">
        <dgm:presLayoutVars>
          <dgm:chMax val="1"/>
          <dgm:chPref val="1"/>
        </dgm:presLayoutVars>
      </dgm:prSet>
      <dgm:spPr/>
    </dgm:pt>
    <dgm:pt modelId="{4EA8332F-05DB-44A3-8B8E-A7FEAB5A02D8}" type="pres">
      <dgm:prSet presAssocID="{7483B2AA-7401-42E1-97C5-B75CB23E18FE}" presName="sibTrans" presStyleCnt="0"/>
      <dgm:spPr/>
    </dgm:pt>
    <dgm:pt modelId="{C281BE3B-FF9A-4CDA-8CCD-DC1BC959F215}" type="pres">
      <dgm:prSet presAssocID="{FA52B468-0362-487F-BE66-EC48AB52B23F}" presName="compNode" presStyleCnt="0"/>
      <dgm:spPr/>
    </dgm:pt>
    <dgm:pt modelId="{CEFE195B-101A-487E-BCE9-FB2FC32C6508}" type="pres">
      <dgm:prSet presAssocID="{FA52B468-0362-487F-BE66-EC48AB52B2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vello con riempimento a tinta unita"/>
        </a:ext>
      </dgm:extLst>
    </dgm:pt>
    <dgm:pt modelId="{D0D3FA37-7DAE-417C-BDC5-8EAE4ACAE045}" type="pres">
      <dgm:prSet presAssocID="{FA52B468-0362-487F-BE66-EC48AB52B23F}" presName="spaceRect" presStyleCnt="0"/>
      <dgm:spPr/>
    </dgm:pt>
    <dgm:pt modelId="{98AB660B-AE5E-49DA-98B5-428F5725112B}" type="pres">
      <dgm:prSet presAssocID="{FA52B468-0362-487F-BE66-EC48AB52B23F}" presName="textRect" presStyleLbl="revTx" presStyleIdx="1" presStyleCnt="3">
        <dgm:presLayoutVars>
          <dgm:chMax val="1"/>
          <dgm:chPref val="1"/>
        </dgm:presLayoutVars>
      </dgm:prSet>
      <dgm:spPr/>
    </dgm:pt>
    <dgm:pt modelId="{96F46CEB-ED67-447B-A4BA-0F7F616CD50F}" type="pres">
      <dgm:prSet presAssocID="{9D1408DD-4B30-4200-AE88-139671206BD4}" presName="sibTrans" presStyleCnt="0"/>
      <dgm:spPr/>
    </dgm:pt>
    <dgm:pt modelId="{F8A0FE20-7E4B-4039-BBF7-F6FF7FE16051}" type="pres">
      <dgm:prSet presAssocID="{80968DA4-EB56-40DB-9B27-81C7B216A96E}" presName="compNode" presStyleCnt="0"/>
      <dgm:spPr/>
    </dgm:pt>
    <dgm:pt modelId="{56AADC58-B054-4F1B-B1C8-DFCB7E05CDC6}" type="pres">
      <dgm:prSet presAssocID="{80968DA4-EB56-40DB-9B27-81C7B216A96E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C46981-E5F1-4CC2-8BCC-E72045E6FA61}" type="pres">
      <dgm:prSet presAssocID="{80968DA4-EB56-40DB-9B27-81C7B216A96E}" presName="spaceRect" presStyleCnt="0"/>
      <dgm:spPr/>
    </dgm:pt>
    <dgm:pt modelId="{66016CA2-A0F1-44ED-810E-79BF255C4532}" type="pres">
      <dgm:prSet presAssocID="{80968DA4-EB56-40DB-9B27-81C7B216A96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C8652A-F799-4AF5-B19B-F75EC7257571}" srcId="{975D0988-1142-484B-939D-D16D95BE0051}" destId="{80968DA4-EB56-40DB-9B27-81C7B216A96E}" srcOrd="2" destOrd="0" parTransId="{B6A80F1F-A88B-47EC-964E-18453EC2A85D}" sibTransId="{B79554A9-6C58-4283-BFBE-9B4252404862}"/>
    <dgm:cxn modelId="{8488354C-2FBD-4562-810C-4C5AFAED280B}" type="presOf" srcId="{975D0988-1142-484B-939D-D16D95BE0051}" destId="{17F88397-E657-4855-8368-BDDF53C11EBF}" srcOrd="0" destOrd="0" presId="urn:microsoft.com/office/officeart/2018/2/layout/IconLabelList"/>
    <dgm:cxn modelId="{CB6ABB4E-2DB7-4178-8EB9-6FE5DB1BE30E}" srcId="{975D0988-1142-484B-939D-D16D95BE0051}" destId="{2CBBFC8E-1696-40C2-82D1-C32CD4C0954B}" srcOrd="0" destOrd="0" parTransId="{6DA25963-2AC2-4903-AFE5-CEC4A41B8A97}" sibTransId="{7483B2AA-7401-42E1-97C5-B75CB23E18FE}"/>
    <dgm:cxn modelId="{AF017486-11E7-4DD0-81E1-F6B938C3356B}" type="presOf" srcId="{2CBBFC8E-1696-40C2-82D1-C32CD4C0954B}" destId="{5F0964E4-7FB3-4365-870E-E4680C2AF159}" srcOrd="0" destOrd="0" presId="urn:microsoft.com/office/officeart/2018/2/layout/IconLabelList"/>
    <dgm:cxn modelId="{AA694DAB-34CF-4865-B59F-307D4025D2D8}" type="presOf" srcId="{FA52B468-0362-487F-BE66-EC48AB52B23F}" destId="{98AB660B-AE5E-49DA-98B5-428F5725112B}" srcOrd="0" destOrd="0" presId="urn:microsoft.com/office/officeart/2018/2/layout/IconLabelList"/>
    <dgm:cxn modelId="{EBBF2FE3-53E1-4AAE-99A8-DA59096B2505}" srcId="{975D0988-1142-484B-939D-D16D95BE0051}" destId="{FA52B468-0362-487F-BE66-EC48AB52B23F}" srcOrd="1" destOrd="0" parTransId="{879F5F41-9CA3-4F78-ABC6-7B259D547E65}" sibTransId="{9D1408DD-4B30-4200-AE88-139671206BD4}"/>
    <dgm:cxn modelId="{F025DAE5-AEBA-44C3-82D1-4655A152AF31}" type="presOf" srcId="{80968DA4-EB56-40DB-9B27-81C7B216A96E}" destId="{66016CA2-A0F1-44ED-810E-79BF255C4532}" srcOrd="0" destOrd="0" presId="urn:microsoft.com/office/officeart/2018/2/layout/IconLabelList"/>
    <dgm:cxn modelId="{3697C6B3-627C-4DDD-9511-91D1622E54E3}" type="presParOf" srcId="{17F88397-E657-4855-8368-BDDF53C11EBF}" destId="{60F60CB1-B214-4853-8220-7278260BCAD0}" srcOrd="0" destOrd="0" presId="urn:microsoft.com/office/officeart/2018/2/layout/IconLabelList"/>
    <dgm:cxn modelId="{1FF08E47-DF3E-4B56-8BA1-7BB8CE8712CE}" type="presParOf" srcId="{60F60CB1-B214-4853-8220-7278260BCAD0}" destId="{EE064E21-43C1-4070-ABD2-9E8355AF3AC0}" srcOrd="0" destOrd="0" presId="urn:microsoft.com/office/officeart/2018/2/layout/IconLabelList"/>
    <dgm:cxn modelId="{C47B7185-AE7F-4BDF-87E1-99F61FE061B6}" type="presParOf" srcId="{60F60CB1-B214-4853-8220-7278260BCAD0}" destId="{3C6A7C8F-0211-4AED-8824-46248995FC13}" srcOrd="1" destOrd="0" presId="urn:microsoft.com/office/officeart/2018/2/layout/IconLabelList"/>
    <dgm:cxn modelId="{0DC5688A-B7C8-4E11-9BAD-E5929E746859}" type="presParOf" srcId="{60F60CB1-B214-4853-8220-7278260BCAD0}" destId="{5F0964E4-7FB3-4365-870E-E4680C2AF159}" srcOrd="2" destOrd="0" presId="urn:microsoft.com/office/officeart/2018/2/layout/IconLabelList"/>
    <dgm:cxn modelId="{6B0E06A3-A429-4894-967B-A353F7A6F1E4}" type="presParOf" srcId="{17F88397-E657-4855-8368-BDDF53C11EBF}" destId="{4EA8332F-05DB-44A3-8B8E-A7FEAB5A02D8}" srcOrd="1" destOrd="0" presId="urn:microsoft.com/office/officeart/2018/2/layout/IconLabelList"/>
    <dgm:cxn modelId="{D6ECDE11-0787-46D9-A2D7-B94BF03A16CE}" type="presParOf" srcId="{17F88397-E657-4855-8368-BDDF53C11EBF}" destId="{C281BE3B-FF9A-4CDA-8CCD-DC1BC959F215}" srcOrd="2" destOrd="0" presId="urn:microsoft.com/office/officeart/2018/2/layout/IconLabelList"/>
    <dgm:cxn modelId="{9D7515CE-8CCA-4F3F-AACA-9D0B1C382D68}" type="presParOf" srcId="{C281BE3B-FF9A-4CDA-8CCD-DC1BC959F215}" destId="{CEFE195B-101A-487E-BCE9-FB2FC32C6508}" srcOrd="0" destOrd="0" presId="urn:microsoft.com/office/officeart/2018/2/layout/IconLabelList"/>
    <dgm:cxn modelId="{06E0488C-06D0-473C-9ED8-24E7A51EE94B}" type="presParOf" srcId="{C281BE3B-FF9A-4CDA-8CCD-DC1BC959F215}" destId="{D0D3FA37-7DAE-417C-BDC5-8EAE4ACAE045}" srcOrd="1" destOrd="0" presId="urn:microsoft.com/office/officeart/2018/2/layout/IconLabelList"/>
    <dgm:cxn modelId="{97CA0FE0-89EF-4739-A18D-58B7BBAE04C1}" type="presParOf" srcId="{C281BE3B-FF9A-4CDA-8CCD-DC1BC959F215}" destId="{98AB660B-AE5E-49DA-98B5-428F5725112B}" srcOrd="2" destOrd="0" presId="urn:microsoft.com/office/officeart/2018/2/layout/IconLabelList"/>
    <dgm:cxn modelId="{9893B471-2532-4C4D-B732-1B4617C65002}" type="presParOf" srcId="{17F88397-E657-4855-8368-BDDF53C11EBF}" destId="{96F46CEB-ED67-447B-A4BA-0F7F616CD50F}" srcOrd="3" destOrd="0" presId="urn:microsoft.com/office/officeart/2018/2/layout/IconLabelList"/>
    <dgm:cxn modelId="{8915595F-5BE5-492A-8A30-A2477A67F5D9}" type="presParOf" srcId="{17F88397-E657-4855-8368-BDDF53C11EBF}" destId="{F8A0FE20-7E4B-4039-BBF7-F6FF7FE16051}" srcOrd="4" destOrd="0" presId="urn:microsoft.com/office/officeart/2018/2/layout/IconLabelList"/>
    <dgm:cxn modelId="{D58077CE-35D4-436B-ACEB-D42AE95E45E4}" type="presParOf" srcId="{F8A0FE20-7E4B-4039-BBF7-F6FF7FE16051}" destId="{56AADC58-B054-4F1B-B1C8-DFCB7E05CDC6}" srcOrd="0" destOrd="0" presId="urn:microsoft.com/office/officeart/2018/2/layout/IconLabelList"/>
    <dgm:cxn modelId="{285AF0D9-1DC9-40DA-BED2-4DE0A4F5ECFD}" type="presParOf" srcId="{F8A0FE20-7E4B-4039-BBF7-F6FF7FE16051}" destId="{60C46981-E5F1-4CC2-8BCC-E72045E6FA61}" srcOrd="1" destOrd="0" presId="urn:microsoft.com/office/officeart/2018/2/layout/IconLabelList"/>
    <dgm:cxn modelId="{93BDD170-C98A-409E-8AEA-9764B4C1BBC9}" type="presParOf" srcId="{F8A0FE20-7E4B-4039-BBF7-F6FF7FE16051}" destId="{66016CA2-A0F1-44ED-810E-79BF255C45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0EC454-5F2E-4A4C-B560-237C0AE933D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CE6B7A-A34A-43F2-9AB3-70A532C9868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giorgia.nadizar@phd.units.it</a:t>
          </a:r>
          <a:endParaRPr lang="en-US" dirty="0"/>
        </a:p>
      </dgm:t>
    </dgm:pt>
    <dgm:pt modelId="{9B86868A-F91C-4065-8605-615BB84D04C2}" type="parTrans" cxnId="{C3CA4BF3-177F-4FBA-AFD5-D979D4A2D122}">
      <dgm:prSet/>
      <dgm:spPr/>
      <dgm:t>
        <a:bodyPr/>
        <a:lstStyle/>
        <a:p>
          <a:endParaRPr lang="en-US"/>
        </a:p>
      </dgm:t>
    </dgm:pt>
    <dgm:pt modelId="{F3FF826C-59DB-4F1A-BD3B-C2F5D514EA1B}" type="sibTrans" cxnId="{C3CA4BF3-177F-4FBA-AFD5-D979D4A2D122}">
      <dgm:prSet/>
      <dgm:spPr/>
      <dgm:t>
        <a:bodyPr/>
        <a:lstStyle/>
        <a:p>
          <a:endParaRPr lang="en-US"/>
        </a:p>
      </dgm:t>
    </dgm:pt>
    <dgm:pt modelId="{80D7C490-D715-4520-8296-4F636DEA5E6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giorgia-nadizar.github.io</a:t>
          </a:r>
          <a:endParaRPr lang="en-US" dirty="0"/>
        </a:p>
      </dgm:t>
    </dgm:pt>
    <dgm:pt modelId="{DD0BFCBC-1161-40C7-A3CB-6C3448B4E0FA}" type="parTrans" cxnId="{0E64EFED-7F34-49C0-BCEB-6AA56A7F592B}">
      <dgm:prSet/>
      <dgm:spPr/>
      <dgm:t>
        <a:bodyPr/>
        <a:lstStyle/>
        <a:p>
          <a:endParaRPr lang="en-US"/>
        </a:p>
      </dgm:t>
    </dgm:pt>
    <dgm:pt modelId="{2AD1A20F-CC55-43DE-A4B5-CFB2D3CD40CE}" type="sibTrans" cxnId="{0E64EFED-7F34-49C0-BCEB-6AA56A7F592B}">
      <dgm:prSet/>
      <dgm:spPr/>
      <dgm:t>
        <a:bodyPr/>
        <a:lstStyle/>
        <a:p>
          <a:endParaRPr lang="en-US"/>
        </a:p>
      </dgm:t>
    </dgm:pt>
    <dgm:pt modelId="{DEC919FC-4D28-4A3B-9038-8E2C6F31128A}" type="pres">
      <dgm:prSet presAssocID="{300EC454-5F2E-4A4C-B560-237C0AE933D6}" presName="root" presStyleCnt="0">
        <dgm:presLayoutVars>
          <dgm:dir/>
          <dgm:resizeHandles val="exact"/>
        </dgm:presLayoutVars>
      </dgm:prSet>
      <dgm:spPr/>
    </dgm:pt>
    <dgm:pt modelId="{8EDB7362-5D97-4B74-97CB-A8202D7E3E8C}" type="pres">
      <dgm:prSet presAssocID="{3BCE6B7A-A34A-43F2-9AB3-70A532C98680}" presName="compNode" presStyleCnt="0"/>
      <dgm:spPr/>
    </dgm:pt>
    <dgm:pt modelId="{91B3C740-549E-4043-BBE2-30A0266EE50B}" type="pres">
      <dgm:prSet presAssocID="{3BCE6B7A-A34A-43F2-9AB3-70A532C986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BA4A7F73-FA21-442E-B9AB-140B816A6678}" type="pres">
      <dgm:prSet presAssocID="{3BCE6B7A-A34A-43F2-9AB3-70A532C98680}" presName="spaceRect" presStyleCnt="0"/>
      <dgm:spPr/>
    </dgm:pt>
    <dgm:pt modelId="{D47FB141-478F-480A-B925-45AEC63A6513}" type="pres">
      <dgm:prSet presAssocID="{3BCE6B7A-A34A-43F2-9AB3-70A532C98680}" presName="textRect" presStyleLbl="revTx" presStyleIdx="0" presStyleCnt="2">
        <dgm:presLayoutVars>
          <dgm:chMax val="1"/>
          <dgm:chPref val="1"/>
        </dgm:presLayoutVars>
      </dgm:prSet>
      <dgm:spPr/>
    </dgm:pt>
    <dgm:pt modelId="{A7DB4CEC-FDC1-49C8-92FF-17F765BB975E}" type="pres">
      <dgm:prSet presAssocID="{F3FF826C-59DB-4F1A-BD3B-C2F5D514EA1B}" presName="sibTrans" presStyleCnt="0"/>
      <dgm:spPr/>
    </dgm:pt>
    <dgm:pt modelId="{13AE109D-16D6-4BF6-B92F-688DE4DE08E1}" type="pres">
      <dgm:prSet presAssocID="{80D7C490-D715-4520-8296-4F636DEA5E6C}" presName="compNode" presStyleCnt="0"/>
      <dgm:spPr/>
    </dgm:pt>
    <dgm:pt modelId="{58C52247-AD56-465C-89B4-B3C03DA39093}" type="pres">
      <dgm:prSet presAssocID="{80D7C490-D715-4520-8296-4F636DEA5E6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68EF309-7BCE-420E-BD17-0C3524435A6A}" type="pres">
      <dgm:prSet presAssocID="{80D7C490-D715-4520-8296-4F636DEA5E6C}" presName="spaceRect" presStyleCnt="0"/>
      <dgm:spPr/>
    </dgm:pt>
    <dgm:pt modelId="{5B6D50F2-7EDA-4D55-BB23-9519F9F2D3DD}" type="pres">
      <dgm:prSet presAssocID="{80D7C490-D715-4520-8296-4F636DEA5E6C}" presName="textRect" presStyleLbl="revTx" presStyleIdx="1" presStyleCnt="2" custScaleX="119253">
        <dgm:presLayoutVars>
          <dgm:chMax val="1"/>
          <dgm:chPref val="1"/>
        </dgm:presLayoutVars>
      </dgm:prSet>
      <dgm:spPr/>
    </dgm:pt>
  </dgm:ptLst>
  <dgm:cxnLst>
    <dgm:cxn modelId="{B8447D3B-BED4-4F6F-B818-18C05AC07350}" type="presOf" srcId="{3BCE6B7A-A34A-43F2-9AB3-70A532C98680}" destId="{D47FB141-478F-480A-B925-45AEC63A6513}" srcOrd="0" destOrd="0" presId="urn:microsoft.com/office/officeart/2018/2/layout/IconLabelList"/>
    <dgm:cxn modelId="{5C4BA9BC-3DCF-4B6C-A44D-F0CB858FAE83}" type="presOf" srcId="{80D7C490-D715-4520-8296-4F636DEA5E6C}" destId="{5B6D50F2-7EDA-4D55-BB23-9519F9F2D3DD}" srcOrd="0" destOrd="0" presId="urn:microsoft.com/office/officeart/2018/2/layout/IconLabelList"/>
    <dgm:cxn modelId="{0E64EFED-7F34-49C0-BCEB-6AA56A7F592B}" srcId="{300EC454-5F2E-4A4C-B560-237C0AE933D6}" destId="{80D7C490-D715-4520-8296-4F636DEA5E6C}" srcOrd="1" destOrd="0" parTransId="{DD0BFCBC-1161-40C7-A3CB-6C3448B4E0FA}" sibTransId="{2AD1A20F-CC55-43DE-A4B5-CFB2D3CD40CE}"/>
    <dgm:cxn modelId="{BE4057EE-3FC1-4591-ABB0-E9C9F458351D}" type="presOf" srcId="{300EC454-5F2E-4A4C-B560-237C0AE933D6}" destId="{DEC919FC-4D28-4A3B-9038-8E2C6F31128A}" srcOrd="0" destOrd="0" presId="urn:microsoft.com/office/officeart/2018/2/layout/IconLabelList"/>
    <dgm:cxn modelId="{C3CA4BF3-177F-4FBA-AFD5-D979D4A2D122}" srcId="{300EC454-5F2E-4A4C-B560-237C0AE933D6}" destId="{3BCE6B7A-A34A-43F2-9AB3-70A532C98680}" srcOrd="0" destOrd="0" parTransId="{9B86868A-F91C-4065-8605-615BB84D04C2}" sibTransId="{F3FF826C-59DB-4F1A-BD3B-C2F5D514EA1B}"/>
    <dgm:cxn modelId="{BAC40835-28BF-4832-8B08-58AED51C81F3}" type="presParOf" srcId="{DEC919FC-4D28-4A3B-9038-8E2C6F31128A}" destId="{8EDB7362-5D97-4B74-97CB-A8202D7E3E8C}" srcOrd="0" destOrd="0" presId="urn:microsoft.com/office/officeart/2018/2/layout/IconLabelList"/>
    <dgm:cxn modelId="{80DB2F6D-10D1-46C5-86E8-422FFCAF6960}" type="presParOf" srcId="{8EDB7362-5D97-4B74-97CB-A8202D7E3E8C}" destId="{91B3C740-549E-4043-BBE2-30A0266EE50B}" srcOrd="0" destOrd="0" presId="urn:microsoft.com/office/officeart/2018/2/layout/IconLabelList"/>
    <dgm:cxn modelId="{99DF6168-2A6E-4D1E-A042-2A50251D26E9}" type="presParOf" srcId="{8EDB7362-5D97-4B74-97CB-A8202D7E3E8C}" destId="{BA4A7F73-FA21-442E-B9AB-140B816A6678}" srcOrd="1" destOrd="0" presId="urn:microsoft.com/office/officeart/2018/2/layout/IconLabelList"/>
    <dgm:cxn modelId="{16AEE2E7-5A34-4F7B-A841-FE960C98AB29}" type="presParOf" srcId="{8EDB7362-5D97-4B74-97CB-A8202D7E3E8C}" destId="{D47FB141-478F-480A-B925-45AEC63A6513}" srcOrd="2" destOrd="0" presId="urn:microsoft.com/office/officeart/2018/2/layout/IconLabelList"/>
    <dgm:cxn modelId="{641433C5-82A3-4857-81EA-BE88B4C9053B}" type="presParOf" srcId="{DEC919FC-4D28-4A3B-9038-8E2C6F31128A}" destId="{A7DB4CEC-FDC1-49C8-92FF-17F765BB975E}" srcOrd="1" destOrd="0" presId="urn:microsoft.com/office/officeart/2018/2/layout/IconLabelList"/>
    <dgm:cxn modelId="{526C015C-BAAF-4260-804B-BD702A5DA71C}" type="presParOf" srcId="{DEC919FC-4D28-4A3B-9038-8E2C6F31128A}" destId="{13AE109D-16D6-4BF6-B92F-688DE4DE08E1}" srcOrd="2" destOrd="0" presId="urn:microsoft.com/office/officeart/2018/2/layout/IconLabelList"/>
    <dgm:cxn modelId="{1AF7BAA7-6164-4E69-A9B2-5846210D2CF1}" type="presParOf" srcId="{13AE109D-16D6-4BF6-B92F-688DE4DE08E1}" destId="{58C52247-AD56-465C-89B4-B3C03DA39093}" srcOrd="0" destOrd="0" presId="urn:microsoft.com/office/officeart/2018/2/layout/IconLabelList"/>
    <dgm:cxn modelId="{E1C63C79-F548-477E-AFC0-1D7F99872536}" type="presParOf" srcId="{13AE109D-16D6-4BF6-B92F-688DE4DE08E1}" destId="{268EF309-7BCE-420E-BD17-0C3524435A6A}" srcOrd="1" destOrd="0" presId="urn:microsoft.com/office/officeart/2018/2/layout/IconLabelList"/>
    <dgm:cxn modelId="{48AD7803-35E0-4836-966D-1D36906A1562}" type="presParOf" srcId="{13AE109D-16D6-4BF6-B92F-688DE4DE08E1}" destId="{5B6D50F2-7EDA-4D55-BB23-9519F9F2D3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E21-43C1-4070-ABD2-9E8355AF3AC0}">
      <dsp:nvSpPr>
        <dsp:cNvPr id="0" name=""/>
        <dsp:cNvSpPr/>
      </dsp:nvSpPr>
      <dsp:spPr>
        <a:xfrm>
          <a:off x="955989" y="1027258"/>
          <a:ext cx="1104710" cy="1104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964E4-7FB3-4365-870E-E4680C2AF159}">
      <dsp:nvSpPr>
        <dsp:cNvPr id="0" name=""/>
        <dsp:cNvSpPr/>
      </dsp:nvSpPr>
      <dsp:spPr>
        <a:xfrm>
          <a:off x="280888" y="2454219"/>
          <a:ext cx="2454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Modular </a:t>
          </a:r>
          <a:r>
            <a:rPr lang="it-IT" sz="1700" kern="1200" dirty="0" err="1"/>
            <a:t>robots</a:t>
          </a:r>
          <a:r>
            <a:rPr lang="it-IT" sz="1700" kern="1200" dirty="0"/>
            <a:t> are </a:t>
          </a:r>
          <a:r>
            <a:rPr lang="it-IT" sz="1700" kern="1200" dirty="0" err="1"/>
            <a:t>composed</a:t>
          </a:r>
          <a:r>
            <a:rPr lang="it-IT" sz="1700" kern="1200" dirty="0"/>
            <a:t> of </a:t>
          </a:r>
          <a:r>
            <a:rPr lang="it-IT" sz="1700" kern="1200" dirty="0" err="1"/>
            <a:t>many</a:t>
          </a:r>
          <a:r>
            <a:rPr lang="it-IT" sz="1700" kern="1200" dirty="0"/>
            <a:t> </a:t>
          </a:r>
          <a:r>
            <a:rPr lang="it-IT" sz="1700" b="1" kern="1200" dirty="0" err="1"/>
            <a:t>modules</a:t>
          </a:r>
          <a:endParaRPr lang="en-US" sz="1700" b="1" kern="1200" dirty="0"/>
        </a:p>
      </dsp:txBody>
      <dsp:txXfrm>
        <a:off x="280888" y="2454219"/>
        <a:ext cx="2454912" cy="720000"/>
      </dsp:txXfrm>
    </dsp:sp>
    <dsp:sp modelId="{CEFE195B-101A-487E-BCE9-FB2FC32C6508}">
      <dsp:nvSpPr>
        <dsp:cNvPr id="0" name=""/>
        <dsp:cNvSpPr/>
      </dsp:nvSpPr>
      <dsp:spPr>
        <a:xfrm>
          <a:off x="3840512" y="1027258"/>
          <a:ext cx="1104710" cy="1104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B660B-AE5E-49DA-98B5-428F5725112B}">
      <dsp:nvSpPr>
        <dsp:cNvPr id="0" name=""/>
        <dsp:cNvSpPr/>
      </dsp:nvSpPr>
      <dsp:spPr>
        <a:xfrm>
          <a:off x="3165411" y="2454219"/>
          <a:ext cx="2454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Modules</a:t>
          </a:r>
          <a:r>
            <a:rPr lang="it-IT" sz="1700" kern="1200" dirty="0"/>
            <a:t> </a:t>
          </a:r>
          <a:r>
            <a:rPr lang="it-IT" sz="1700" kern="1200" dirty="0" err="1"/>
            <a:t>as</a:t>
          </a:r>
          <a:r>
            <a:rPr lang="it-IT" sz="1700" kern="1200" dirty="0"/>
            <a:t> </a:t>
          </a:r>
          <a:r>
            <a:rPr lang="it-IT" sz="1700" b="1" kern="1200" dirty="0" err="1"/>
            <a:t>intelligent</a:t>
          </a:r>
          <a:r>
            <a:rPr lang="it-IT" sz="1700" kern="1200" dirty="0"/>
            <a:t> sub-agents, </a:t>
          </a:r>
          <a:r>
            <a:rPr lang="it-IT" sz="1700" kern="1200" dirty="0" err="1"/>
            <a:t>each</a:t>
          </a:r>
          <a:r>
            <a:rPr lang="it-IT" sz="1700" kern="1200" dirty="0"/>
            <a:t> acts </a:t>
          </a:r>
          <a:r>
            <a:rPr lang="it-IT" sz="1700" kern="1200" dirty="0" err="1"/>
            <a:t>independently</a:t>
          </a:r>
          <a:endParaRPr lang="en-US" sz="1700" kern="1200" dirty="0"/>
        </a:p>
      </dsp:txBody>
      <dsp:txXfrm>
        <a:off x="3165411" y="2454219"/>
        <a:ext cx="2454912" cy="720000"/>
      </dsp:txXfrm>
    </dsp:sp>
    <dsp:sp modelId="{56AADC58-B054-4F1B-B1C8-DFCB7E05CDC6}">
      <dsp:nvSpPr>
        <dsp:cNvPr id="0" name=""/>
        <dsp:cNvSpPr/>
      </dsp:nvSpPr>
      <dsp:spPr>
        <a:xfrm>
          <a:off x="6725034" y="1027258"/>
          <a:ext cx="1104710" cy="110471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16CA2-A0F1-44ED-810E-79BF255C4532}">
      <dsp:nvSpPr>
        <dsp:cNvPr id="0" name=""/>
        <dsp:cNvSpPr/>
      </dsp:nvSpPr>
      <dsp:spPr>
        <a:xfrm>
          <a:off x="6049933" y="2454219"/>
          <a:ext cx="2454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Behavior</a:t>
          </a:r>
          <a:r>
            <a:rPr lang="it-IT" sz="1700" kern="1200" dirty="0"/>
            <a:t> </a:t>
          </a:r>
          <a:r>
            <a:rPr lang="it-IT" sz="1700" kern="1200" dirty="0" err="1"/>
            <a:t>deriving</a:t>
          </a:r>
          <a:r>
            <a:rPr lang="it-IT" sz="1700" kern="1200" dirty="0"/>
            <a:t> from the </a:t>
          </a:r>
          <a:r>
            <a:rPr lang="it-IT" sz="1700" b="1" kern="1200" dirty="0" err="1"/>
            <a:t>collectivity</a:t>
          </a:r>
          <a:r>
            <a:rPr lang="it-IT" sz="1700" b="0" kern="1200" dirty="0"/>
            <a:t>, </a:t>
          </a:r>
          <a:r>
            <a:rPr lang="it-IT" sz="1700" b="0" kern="1200" dirty="0" err="1"/>
            <a:t>need</a:t>
          </a:r>
          <a:r>
            <a:rPr lang="it-IT" sz="1700" b="0" kern="1200" dirty="0"/>
            <a:t> for </a:t>
          </a:r>
          <a:r>
            <a:rPr lang="it-IT" sz="1700" b="0" kern="1200" dirty="0" err="1"/>
            <a:t>collective</a:t>
          </a:r>
          <a:r>
            <a:rPr lang="it-IT" sz="1700" b="0" kern="1200" dirty="0"/>
            <a:t> control </a:t>
          </a:r>
          <a:endParaRPr lang="en-US" sz="1700" b="1" kern="1200" dirty="0"/>
        </a:p>
      </dsp:txBody>
      <dsp:txXfrm>
        <a:off x="6049933" y="2454219"/>
        <a:ext cx="24549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3C740-549E-4043-BBE2-30A0266EE50B}">
      <dsp:nvSpPr>
        <dsp:cNvPr id="0" name=""/>
        <dsp:cNvSpPr/>
      </dsp:nvSpPr>
      <dsp:spPr>
        <a:xfrm>
          <a:off x="1015902" y="796108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B141-478F-480A-B925-45AEC63A6513}">
      <dsp:nvSpPr>
        <dsp:cNvPr id="0" name=""/>
        <dsp:cNvSpPr/>
      </dsp:nvSpPr>
      <dsp:spPr>
        <a:xfrm>
          <a:off x="22808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giorgia.nadizar@phd.units.it</a:t>
          </a:r>
          <a:endParaRPr lang="en-US" sz="2100" kern="1200" dirty="0"/>
        </a:p>
      </dsp:txBody>
      <dsp:txXfrm>
        <a:off x="22808" y="2835228"/>
        <a:ext cx="3611250" cy="720000"/>
      </dsp:txXfrm>
    </dsp:sp>
    <dsp:sp modelId="{58C52247-AD56-465C-89B4-B3C03DA39093}">
      <dsp:nvSpPr>
        <dsp:cNvPr id="0" name=""/>
        <dsp:cNvSpPr/>
      </dsp:nvSpPr>
      <dsp:spPr>
        <a:xfrm>
          <a:off x="5606758" y="796108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D50F2-7EDA-4D55-BB23-9519F9F2D3DD}">
      <dsp:nvSpPr>
        <dsp:cNvPr id="0" name=""/>
        <dsp:cNvSpPr/>
      </dsp:nvSpPr>
      <dsp:spPr>
        <a:xfrm>
          <a:off x="4266027" y="2835228"/>
          <a:ext cx="43065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giorgia-nadizar.github.io</a:t>
          </a:r>
          <a:endParaRPr lang="en-US" sz="2100" kern="1200" dirty="0"/>
        </a:p>
      </dsp:txBody>
      <dsp:txXfrm>
        <a:off x="4266027" y="2835228"/>
        <a:ext cx="43065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61353-FB1D-4F46-B3AC-B62D5791BA5F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89FA-0468-4309-8239-77EC50104D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79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Convenient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intelligent</a:t>
            </a:r>
            <a:r>
              <a:rPr lang="it-IT" dirty="0"/>
              <a:t>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a </a:t>
            </a:r>
            <a:r>
              <a:rPr lang="it-IT" dirty="0" err="1"/>
              <a:t>centralized</a:t>
            </a:r>
            <a:r>
              <a:rPr lang="it-IT" dirty="0"/>
              <a:t> controller -&gt; exploit </a:t>
            </a:r>
            <a:r>
              <a:rPr lang="it-IT" dirty="0" err="1"/>
              <a:t>modularity+reconfigurability</a:t>
            </a:r>
            <a:r>
              <a:rPr lang="it-IT" dirty="0"/>
              <a:t> and </a:t>
            </a:r>
            <a:r>
              <a:rPr lang="it-IT" dirty="0" err="1"/>
              <a:t>eases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(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wiring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89FA-0468-4309-8239-77EC50104D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59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Endow</a:t>
            </a:r>
            <a:r>
              <a:rPr lang="it-IT" dirty="0"/>
              <a:t> intelligence by NN in </a:t>
            </a:r>
            <a:r>
              <a:rPr lang="it-IT" dirty="0" err="1"/>
              <a:t>each</a:t>
            </a:r>
            <a:r>
              <a:rPr lang="it-IT" dirty="0"/>
              <a:t> voxel -&gt; </a:t>
            </a:r>
            <a:r>
              <a:rPr lang="it-IT" dirty="0" err="1"/>
              <a:t>grid~NCA</a:t>
            </a:r>
            <a:r>
              <a:rPr lang="it-IT" dirty="0"/>
              <a:t> + </a:t>
            </a:r>
            <a:r>
              <a:rPr lang="it-IT" dirty="0" err="1"/>
              <a:t>embodiment</a:t>
            </a:r>
            <a:r>
              <a:rPr lang="it-IT" dirty="0"/>
              <a:t> -&gt; 2 </a:t>
            </a:r>
            <a:r>
              <a:rPr lang="it-IT" dirty="0" err="1"/>
              <a:t>already</a:t>
            </a:r>
            <a:r>
              <a:rPr lang="it-IT" dirty="0"/>
              <a:t> in the </a:t>
            </a:r>
            <a:r>
              <a:rPr lang="it-IT" dirty="0" err="1"/>
              <a:t>lit</a:t>
            </a:r>
            <a:r>
              <a:rPr lang="it-IT" dirty="0"/>
              <a:t> -&gt; new one</a:t>
            </a:r>
            <a:br>
              <a:rPr lang="it-IT" dirty="0"/>
            </a:br>
            <a:r>
              <a:rPr lang="it-IT" dirty="0" err="1"/>
              <a:t>Convenient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alike</a:t>
            </a:r>
            <a:r>
              <a:rPr lang="it-IT" dirty="0"/>
              <a:t> (for </a:t>
            </a:r>
            <a:r>
              <a:rPr lang="it-IT" dirty="0" err="1"/>
              <a:t>implementation</a:t>
            </a:r>
            <a:r>
              <a:rPr lang="it-IT" dirty="0"/>
              <a:t>) and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directionality</a:t>
            </a:r>
            <a:r>
              <a:rPr lang="it-IT" dirty="0"/>
              <a:t> for </a:t>
            </a:r>
            <a:r>
              <a:rPr lang="it-IT" dirty="0" err="1"/>
              <a:t>reconfigurability</a:t>
            </a:r>
            <a:r>
              <a:rPr lang="it-IT" dirty="0"/>
              <a:t> </a:t>
            </a:r>
            <a:r>
              <a:rPr lang="it-IT" dirty="0" err="1"/>
              <a:t>matters</a:t>
            </a:r>
            <a:r>
              <a:rPr lang="it-IT" dirty="0"/>
              <a:t> (turn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namely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89FA-0468-4309-8239-77EC50104D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80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bio</a:t>
            </a:r>
            <a:r>
              <a:rPr lang="it-IT" dirty="0"/>
              <a:t> </a:t>
            </a:r>
            <a:r>
              <a:rPr lang="it-IT" dirty="0" err="1"/>
              <a:t>inspo</a:t>
            </a:r>
            <a:r>
              <a:rPr lang="it-IT" dirty="0"/>
              <a:t> -&gt;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advantages</a:t>
            </a:r>
            <a:r>
              <a:rPr lang="it-IT" dirty="0"/>
              <a:t> of </a:t>
            </a:r>
            <a:r>
              <a:rPr lang="it-IT" dirty="0" err="1"/>
              <a:t>that</a:t>
            </a:r>
            <a:br>
              <a:rPr lang="it-IT" dirty="0"/>
            </a:br>
            <a:r>
              <a:rPr lang="it-IT" dirty="0"/>
              <a:t>Conversion -&gt; frequency -&gt; </a:t>
            </a:r>
            <a:r>
              <a:rPr lang="it-IT" dirty="0" err="1"/>
              <a:t>only</a:t>
            </a:r>
            <a:r>
              <a:rPr lang="it-IT" dirty="0"/>
              <a:t> for sensing/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89FA-0468-4309-8239-77EC50104D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59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Subset of </a:t>
            </a:r>
            <a:r>
              <a:rPr lang="it-IT" dirty="0" err="1"/>
              <a:t>results</a:t>
            </a:r>
            <a:r>
              <a:rPr lang="it-IT" dirty="0"/>
              <a:t> -&gt; </a:t>
            </a:r>
            <a:r>
              <a:rPr lang="it-IT" dirty="0" err="1"/>
              <a:t>velocities</a:t>
            </a:r>
            <a:r>
              <a:rPr lang="it-IT" dirty="0"/>
              <a:t> dist. -&gt; end of evo and re </a:t>
            </a:r>
            <a:r>
              <a:rPr lang="it-IT" dirty="0" err="1"/>
              <a:t>assess</a:t>
            </a:r>
            <a:r>
              <a:rPr lang="it-IT" dirty="0"/>
              <a:t> -&gt; for </a:t>
            </a:r>
            <a:r>
              <a:rPr lang="it-IT" dirty="0" err="1"/>
              <a:t>biped</a:t>
            </a:r>
            <a:endParaRPr lang="it-IT" dirty="0"/>
          </a:p>
          <a:p>
            <a:r>
              <a:rPr lang="it-IT" dirty="0"/>
              <a:t>Red </a:t>
            </a:r>
            <a:r>
              <a:rPr lang="it-IT" dirty="0" err="1"/>
              <a:t>ours</a:t>
            </a:r>
            <a:r>
              <a:rPr lang="it-IT" dirty="0"/>
              <a:t> -&gt; </a:t>
            </a:r>
            <a:r>
              <a:rPr lang="it-IT" dirty="0" err="1"/>
              <a:t>improvement</a:t>
            </a:r>
            <a:endParaRPr lang="it-IT" dirty="0"/>
          </a:p>
          <a:p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endParaRPr lang="it-IT" dirty="0"/>
          </a:p>
          <a:p>
            <a:r>
              <a:rPr lang="it-IT" dirty="0" err="1"/>
              <a:t>Behavior</a:t>
            </a:r>
            <a:r>
              <a:rPr lang="it-IT" dirty="0"/>
              <a:t> more </a:t>
            </a:r>
            <a:r>
              <a:rPr lang="it-IT" dirty="0" err="1"/>
              <a:t>natural</a:t>
            </a:r>
            <a:r>
              <a:rPr lang="it-IT" dirty="0"/>
              <a:t>, </a:t>
            </a:r>
            <a:r>
              <a:rPr lang="it-IT" dirty="0" err="1"/>
              <a:t>less</a:t>
            </a:r>
            <a:r>
              <a:rPr lang="it-IT" dirty="0"/>
              <a:t> high </a:t>
            </a:r>
            <a:r>
              <a:rPr lang="it-IT" dirty="0" err="1"/>
              <a:t>freq</a:t>
            </a:r>
            <a:r>
              <a:rPr lang="it-IT" dirty="0"/>
              <a:t> -&gt; no RG -&gt;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impl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189FA-0468-4309-8239-77EC50104D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32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9796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3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684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15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547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9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1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82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86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85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037FD74-582C-406C-B2ED-9897E16325C4}" type="datetimeFigureOut">
              <a:rPr lang="it-IT" smtClean="0"/>
              <a:t>10/04/2022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5B15ECD-625D-4CCB-B266-73CB52F43A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85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18.sv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7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081658-1ABE-4D45-A597-EBA60086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292" y="723331"/>
            <a:ext cx="8798703" cy="3875965"/>
          </a:xfrm>
          <a:noFill/>
        </p:spPr>
        <p:txBody>
          <a:bodyPr anchor="ctr">
            <a:normAutofit/>
          </a:bodyPr>
          <a:lstStyle/>
          <a:p>
            <a:r>
              <a:rPr lang="en-US" sz="5600" dirty="0"/>
              <a:t>Collective control of modular soft robots via embodied Spiking Neural Cellular Automata</a:t>
            </a:r>
            <a:endParaRPr lang="it-IT" sz="56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319C784-239E-4720-9C72-FBC3B3CBA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291" y="5595582"/>
            <a:ext cx="8409415" cy="896658"/>
          </a:xfrm>
        </p:spPr>
        <p:txBody>
          <a:bodyPr>
            <a:normAutofit/>
          </a:bodyPr>
          <a:lstStyle/>
          <a:p>
            <a:pPr algn="r"/>
            <a:r>
              <a:rPr lang="it-IT" sz="2000" dirty="0">
                <a:solidFill>
                  <a:schemeClr val="tx2"/>
                </a:solidFill>
              </a:rPr>
              <a:t>Giorgia Nadizar, Eric </a:t>
            </a:r>
            <a:r>
              <a:rPr lang="it-IT" sz="2000" dirty="0" err="1">
                <a:solidFill>
                  <a:schemeClr val="tx2"/>
                </a:solidFill>
              </a:rPr>
              <a:t>Medvet</a:t>
            </a:r>
            <a:r>
              <a:rPr lang="it-IT" sz="2000" dirty="0">
                <a:solidFill>
                  <a:schemeClr val="tx2"/>
                </a:solidFill>
              </a:rPr>
              <a:t>, Stefano Nichele, Sidney Pontes-</a:t>
            </a:r>
            <a:r>
              <a:rPr lang="it-IT" sz="2000" dirty="0" err="1">
                <a:solidFill>
                  <a:schemeClr val="tx2"/>
                </a:solidFill>
              </a:rPr>
              <a:t>Filho</a:t>
            </a:r>
            <a:endParaRPr lang="it-IT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153BD9A-D908-4223-B7FB-7C6126C61D63}"/>
              </a:ext>
            </a:extLst>
          </p:cNvPr>
          <p:cNvSpPr/>
          <p:nvPr/>
        </p:nvSpPr>
        <p:spPr>
          <a:xfrm>
            <a:off x="1891291" y="4509822"/>
            <a:ext cx="245491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0D17A2-9933-433A-8B24-9DDB1D360E76}"/>
              </a:ext>
            </a:extLst>
          </p:cNvPr>
          <p:cNvSpPr txBox="1"/>
          <p:nvPr/>
        </p:nvSpPr>
        <p:spPr>
          <a:xfrm rot="16200000">
            <a:off x="-2387574" y="2757461"/>
            <a:ext cx="6627045" cy="13430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1"/>
                </a:solidFill>
              </a:rPr>
              <a:t>From Cells to Societies - ICLR 2022 Workshop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8562D5D-790D-4883-8D34-F0DEA221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312" y="5595582"/>
            <a:ext cx="774507" cy="437546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282447-149E-410E-8FA2-D01239DF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312" y="4732388"/>
            <a:ext cx="774507" cy="774507"/>
          </a:xfrm>
          <a:prstGeom prst="rect">
            <a:avLst/>
          </a:prstGeom>
        </p:spPr>
      </p:pic>
      <p:pic>
        <p:nvPicPr>
          <p:cNvPr id="18" name="Immagine 17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E2F5D176-CC73-48BE-8931-3D22D1718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46312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4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547F2B-504E-486E-B81C-912AB99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it-IT" dirty="0" err="1"/>
              <a:t>Motivation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AC7D860-C684-4EBA-C0AA-A162C983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452601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40C8F6C7-978B-499D-B417-0924E530C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0CE7E8-63F8-4CD6-8C43-3A3FA70DF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22" name="Immagine 21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CC1C5636-E98D-425B-B9D9-71E43E58A9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magine 35">
            <a:extLst>
              <a:ext uri="{FF2B5EF4-FFF2-40B4-BE49-F238E27FC236}">
                <a16:creationId xmlns:a16="http://schemas.microsoft.com/office/drawing/2014/main" id="{AF834FBB-3D2C-45CE-ADF7-CDA4C639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9" y="1694868"/>
            <a:ext cx="5038725" cy="38290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ACFB67-4E98-4E54-9B10-D3A71F37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Voxel-</a:t>
            </a:r>
            <a:r>
              <a:rPr lang="it-IT" dirty="0" err="1"/>
              <a:t>based</a:t>
            </a:r>
            <a:r>
              <a:rPr lang="it-IT" dirty="0"/>
              <a:t> Soft </a:t>
            </a:r>
            <a:r>
              <a:rPr lang="it-IT" dirty="0" err="1"/>
              <a:t>Robots</a:t>
            </a:r>
            <a:r>
              <a:rPr lang="it-IT" dirty="0"/>
              <a:t> (</a:t>
            </a:r>
            <a:r>
              <a:rPr lang="it-IT" dirty="0" err="1"/>
              <a:t>VSRs</a:t>
            </a:r>
            <a:r>
              <a:rPr lang="it-IT" dirty="0"/>
              <a:t>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880267-F414-4A4B-83E9-D1A3E0CF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0615"/>
          <a:stretch/>
        </p:blipFill>
        <p:spPr bwMode="auto">
          <a:xfrm>
            <a:off x="4674828" y="4278778"/>
            <a:ext cx="643933" cy="5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156D85E-953B-4EB1-AD68-33D34C897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128" y="2140903"/>
            <a:ext cx="4480560" cy="4351337"/>
          </a:xfrm>
        </p:spPr>
        <p:txBody>
          <a:bodyPr>
            <a:normAutofit/>
          </a:bodyPr>
          <a:lstStyle/>
          <a:p>
            <a:r>
              <a:rPr lang="it-IT" dirty="0"/>
              <a:t>Modular (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i="1" dirty="0"/>
              <a:t>voxel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module</a:t>
            </a:r>
            <a:r>
              <a:rPr lang="it-IT" dirty="0"/>
              <a:t>)</a:t>
            </a:r>
          </a:p>
          <a:p>
            <a:r>
              <a:rPr lang="it-IT" dirty="0"/>
              <a:t>Soft (</a:t>
            </a:r>
            <a:r>
              <a:rPr lang="it-IT" dirty="0" err="1"/>
              <a:t>move</a:t>
            </a:r>
            <a:r>
              <a:rPr lang="it-IT" dirty="0"/>
              <a:t> via voxel </a:t>
            </a:r>
            <a:r>
              <a:rPr lang="it-IT" dirty="0" err="1"/>
              <a:t>contraction</a:t>
            </a:r>
            <a:r>
              <a:rPr lang="it-IT" dirty="0"/>
              <a:t> and </a:t>
            </a:r>
            <a:r>
              <a:rPr lang="it-IT" dirty="0" err="1"/>
              <a:t>expansion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«</a:t>
            </a:r>
            <a:r>
              <a:rPr lang="it-IT" dirty="0" err="1"/>
              <a:t>Intelligent</a:t>
            </a:r>
            <a:r>
              <a:rPr lang="it-IT" dirty="0"/>
              <a:t>» </a:t>
            </a:r>
            <a:r>
              <a:rPr lang="it-IT" dirty="0" err="1"/>
              <a:t>modules</a:t>
            </a:r>
            <a:endParaRPr lang="it-IT" dirty="0"/>
          </a:p>
          <a:p>
            <a:pPr lvl="1"/>
            <a:r>
              <a:rPr lang="it-IT" dirty="0" err="1"/>
              <a:t>Sense</a:t>
            </a:r>
            <a:endParaRPr lang="it-IT" dirty="0"/>
          </a:p>
          <a:p>
            <a:pPr lvl="1"/>
            <a:r>
              <a:rPr lang="it-IT" dirty="0"/>
              <a:t>Act</a:t>
            </a:r>
          </a:p>
          <a:p>
            <a:pPr lvl="1"/>
            <a:r>
              <a:rPr lang="it-IT" dirty="0" err="1"/>
              <a:t>Communicate</a:t>
            </a:r>
            <a:r>
              <a:rPr lang="it-IT" dirty="0"/>
              <a:t> with </a:t>
            </a:r>
            <a:r>
              <a:rPr lang="it-IT" dirty="0" err="1"/>
              <a:t>neighbors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4AB9C9B-A691-4972-907C-E35A5BB67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D2F0F-53D5-4610-BA7A-242F6ED07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35" name="Immagine 34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2F7382BD-21CA-4422-BC7D-31820985C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0A9AFFC-171E-487C-A0D8-7C6306C619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958823" y="1691322"/>
            <a:ext cx="5046051" cy="3832596"/>
          </a:xfr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D175AA-0152-4F85-8527-B62B842FEDD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96128" y="4316572"/>
            <a:ext cx="691000" cy="1386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5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4A98E-0A88-4F20-8E03-74E269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Embodied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Cellular </a:t>
            </a:r>
            <a:r>
              <a:rPr lang="it-IT" dirty="0" err="1"/>
              <a:t>Automata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6A10D28-63D3-4BE0-838F-3E4C3599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071" y="3035430"/>
            <a:ext cx="3166576" cy="21187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5A795E-7A7A-47F9-9AB3-EBE06B0A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553" y="3035431"/>
            <a:ext cx="3170894" cy="21187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0C00EFF-8976-41DE-B65C-963335DD9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353" y="3035432"/>
            <a:ext cx="3166575" cy="2118706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11F10BA-57FA-41B2-9684-25EADC8E2688}"/>
              </a:ext>
            </a:extLst>
          </p:cNvPr>
          <p:cNvCxnSpPr/>
          <p:nvPr/>
        </p:nvCxnSpPr>
        <p:spPr>
          <a:xfrm>
            <a:off x="4345757" y="2030311"/>
            <a:ext cx="0" cy="3751868"/>
          </a:xfrm>
          <a:prstGeom prst="line">
            <a:avLst/>
          </a:prstGeom>
          <a:ln w="12700"/>
          <a:effectLst>
            <a:glow rad="38100">
              <a:schemeClr val="accent1">
                <a:satMod val="175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AF9AB1-6248-477B-826F-4CE29BD50F03}"/>
              </a:ext>
            </a:extLst>
          </p:cNvPr>
          <p:cNvGrpSpPr/>
          <p:nvPr/>
        </p:nvGrpSpPr>
        <p:grpSpPr>
          <a:xfrm>
            <a:off x="1261872" y="2022229"/>
            <a:ext cx="2570943" cy="921513"/>
            <a:chOff x="280888" y="2454219"/>
            <a:chExt cx="2570943" cy="921513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1203DF56-8DDC-4D98-BC37-CB29C8DAEF51}"/>
                </a:ext>
              </a:extLst>
            </p:cNvPr>
            <p:cNvSpPr/>
            <p:nvPr/>
          </p:nvSpPr>
          <p:spPr>
            <a:xfrm>
              <a:off x="280888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5964A19-5D97-48CF-8C4D-956549ED0F61}"/>
                </a:ext>
              </a:extLst>
            </p:cNvPr>
            <p:cNvSpPr txBox="1"/>
            <p:nvPr/>
          </p:nvSpPr>
          <p:spPr>
            <a:xfrm>
              <a:off x="396919" y="2655732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kern="1200" dirty="0"/>
                <a:t>Non-</a:t>
              </a:r>
              <a:r>
                <a:rPr lang="it-IT" sz="1700" kern="1200" dirty="0" err="1"/>
                <a:t>uniform</a:t>
              </a:r>
              <a:endParaRPr lang="it-IT" sz="1700" kern="1200" dirty="0"/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 err="1"/>
                <a:t>Directional</a:t>
              </a:r>
              <a:endParaRPr lang="en-US" sz="1700" kern="120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6389483-E810-434F-AF28-10027430005C}"/>
              </a:ext>
            </a:extLst>
          </p:cNvPr>
          <p:cNvGrpSpPr/>
          <p:nvPr/>
        </p:nvGrpSpPr>
        <p:grpSpPr>
          <a:xfrm>
            <a:off x="4810528" y="2022229"/>
            <a:ext cx="2570943" cy="921513"/>
            <a:chOff x="280888" y="2454219"/>
            <a:chExt cx="2570943" cy="921513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4D1248FC-ACDE-47B7-BF96-79C9B09879A8}"/>
                </a:ext>
              </a:extLst>
            </p:cNvPr>
            <p:cNvSpPr/>
            <p:nvPr/>
          </p:nvSpPr>
          <p:spPr>
            <a:xfrm>
              <a:off x="280888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651FFD01-F6C5-4AD6-B26E-0DD83ACC0DE9}"/>
                </a:ext>
              </a:extLst>
            </p:cNvPr>
            <p:cNvSpPr txBox="1"/>
            <p:nvPr/>
          </p:nvSpPr>
          <p:spPr>
            <a:xfrm>
              <a:off x="396919" y="2655732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 err="1"/>
                <a:t>U</a:t>
              </a:r>
              <a:r>
                <a:rPr lang="it-IT" sz="1700" kern="1200" dirty="0" err="1"/>
                <a:t>niform</a:t>
              </a:r>
              <a:endParaRPr lang="it-IT" sz="1700" kern="1200" dirty="0"/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 err="1"/>
                <a:t>Directional</a:t>
              </a:r>
              <a:endParaRPr lang="en-US" sz="1700" kern="1200" dirty="0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BFAB6E0-0ACF-461B-A799-2746D3BEA2E2}"/>
              </a:ext>
            </a:extLst>
          </p:cNvPr>
          <p:cNvGrpSpPr/>
          <p:nvPr/>
        </p:nvGrpSpPr>
        <p:grpSpPr>
          <a:xfrm>
            <a:off x="8243153" y="2022229"/>
            <a:ext cx="2570943" cy="921513"/>
            <a:chOff x="280888" y="2454219"/>
            <a:chExt cx="2570943" cy="921513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2C8107A-4C43-4FCA-BB53-85DAE8472DCD}"/>
                </a:ext>
              </a:extLst>
            </p:cNvPr>
            <p:cNvSpPr/>
            <p:nvPr/>
          </p:nvSpPr>
          <p:spPr>
            <a:xfrm>
              <a:off x="280888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F88453-2876-4CD5-912B-97AE0ACFC828}"/>
                </a:ext>
              </a:extLst>
            </p:cNvPr>
            <p:cNvSpPr txBox="1"/>
            <p:nvPr/>
          </p:nvSpPr>
          <p:spPr>
            <a:xfrm>
              <a:off x="396919" y="2655732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 err="1"/>
                <a:t>U</a:t>
              </a:r>
              <a:r>
                <a:rPr lang="it-IT" sz="1700" kern="1200" dirty="0" err="1"/>
                <a:t>niform</a:t>
              </a:r>
              <a:endParaRPr lang="it-IT" sz="1700" kern="1200" dirty="0"/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dirty="0"/>
                <a:t>Non-</a:t>
              </a:r>
              <a:r>
                <a:rPr lang="it-IT" sz="1700" dirty="0" err="1"/>
                <a:t>directional</a:t>
              </a:r>
              <a:endParaRPr lang="en-US" sz="1700" kern="1200" dirty="0"/>
            </a:p>
          </p:txBody>
        </p:sp>
      </p:grp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BD552DAF-2740-4100-B4E0-14318DD8E455}"/>
              </a:ext>
            </a:extLst>
          </p:cNvPr>
          <p:cNvCxnSpPr/>
          <p:nvPr/>
        </p:nvCxnSpPr>
        <p:spPr>
          <a:xfrm>
            <a:off x="7854099" y="2030311"/>
            <a:ext cx="0" cy="3751868"/>
          </a:xfrm>
          <a:prstGeom prst="line">
            <a:avLst/>
          </a:prstGeom>
          <a:ln w="12700"/>
          <a:effectLst>
            <a:glow rad="38100">
              <a:schemeClr val="accent1">
                <a:satMod val="175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6C3DF31A-A9B2-4ECF-82CB-FE2CBA8D5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1AAEA6-05A0-427A-9F72-7C284D1D5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24" name="Immagine 23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FCC4B358-173E-42EB-B0BF-778BBC5A07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2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547F2B-504E-486E-B81C-912AB999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it-IT" dirty="0" err="1"/>
              <a:t>Spiking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(SNN)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A908A4-2334-4E44-BB3C-AD6A0684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702" y="1921917"/>
            <a:ext cx="8076595" cy="314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6160802D-89FD-4CCF-A670-9FC46708CDFC}"/>
              </a:ext>
            </a:extLst>
          </p:cNvPr>
          <p:cNvGrpSpPr/>
          <p:nvPr/>
        </p:nvGrpSpPr>
        <p:grpSpPr>
          <a:xfrm>
            <a:off x="1384418" y="5545763"/>
            <a:ext cx="2767731" cy="854771"/>
            <a:chOff x="280888" y="2454219"/>
            <a:chExt cx="2767731" cy="854771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520E673-E062-44CB-BB8A-DB73E386DDAC}"/>
                </a:ext>
              </a:extLst>
            </p:cNvPr>
            <p:cNvSpPr/>
            <p:nvPr/>
          </p:nvSpPr>
          <p:spPr>
            <a:xfrm>
              <a:off x="280888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D56D524-4F0B-41C3-8671-CE5C5F449215}"/>
                </a:ext>
              </a:extLst>
            </p:cNvPr>
            <p:cNvSpPr txBox="1"/>
            <p:nvPr/>
          </p:nvSpPr>
          <p:spPr>
            <a:xfrm>
              <a:off x="593707" y="2588990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kern="1200" dirty="0"/>
                <a:t>Model </a:t>
              </a:r>
              <a:r>
                <a:rPr lang="it-IT" sz="1700" b="1" kern="1200" dirty="0"/>
                <a:t>membrane </a:t>
              </a:r>
              <a:r>
                <a:rPr lang="it-IT" sz="1700" b="1" kern="1200" dirty="0" err="1"/>
                <a:t>potential</a:t>
              </a:r>
              <a:r>
                <a:rPr lang="it-IT" sz="1700" kern="1200" dirty="0"/>
                <a:t> of </a:t>
              </a:r>
              <a:r>
                <a:rPr lang="it-IT" sz="1700" kern="1200" dirty="0" err="1"/>
                <a:t>neurons</a:t>
              </a:r>
              <a:endParaRPr lang="en-US" sz="1700" b="1" kern="1200" dirty="0"/>
            </a:p>
          </p:txBody>
        </p:sp>
      </p:grpSp>
      <p:sp>
        <p:nvSpPr>
          <p:cNvPr id="10" name="Rettangolo 9" descr="Testa con ingranaggi con riempimento a tinta unita">
            <a:extLst>
              <a:ext uri="{FF2B5EF4-FFF2-40B4-BE49-F238E27FC236}">
                <a16:creationId xmlns:a16="http://schemas.microsoft.com/office/drawing/2014/main" id="{D679EF93-30CF-40E6-8B3A-35062AD0D8DF}"/>
              </a:ext>
            </a:extLst>
          </p:cNvPr>
          <p:cNvSpPr/>
          <p:nvPr/>
        </p:nvSpPr>
        <p:spPr>
          <a:xfrm>
            <a:off x="4520252" y="5606170"/>
            <a:ext cx="791889" cy="7200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F466F76-AC94-4D9C-8C30-ECBF919D2100}"/>
              </a:ext>
            </a:extLst>
          </p:cNvPr>
          <p:cNvGrpSpPr/>
          <p:nvPr/>
        </p:nvGrpSpPr>
        <p:grpSpPr>
          <a:xfrm>
            <a:off x="5312141" y="5547631"/>
            <a:ext cx="2577460" cy="823252"/>
            <a:chOff x="3165411" y="2454219"/>
            <a:chExt cx="2577460" cy="823252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10219E3-630C-4BE1-BE05-98B13C733CF0}"/>
                </a:ext>
              </a:extLst>
            </p:cNvPr>
            <p:cNvSpPr/>
            <p:nvPr/>
          </p:nvSpPr>
          <p:spPr>
            <a:xfrm>
              <a:off x="3165411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AD3B981-DAC9-4347-B303-528A2713B341}"/>
                </a:ext>
              </a:extLst>
            </p:cNvPr>
            <p:cNvSpPr txBox="1"/>
            <p:nvPr/>
          </p:nvSpPr>
          <p:spPr>
            <a:xfrm>
              <a:off x="3287959" y="2557471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kern="1200" dirty="0" err="1"/>
                <a:t>Allow</a:t>
              </a:r>
              <a:r>
                <a:rPr lang="it-IT" sz="1700" kern="1200" dirty="0"/>
                <a:t> </a:t>
              </a:r>
              <a:r>
                <a:rPr lang="it-IT" sz="1700" b="1" kern="1200" dirty="0" err="1"/>
                <a:t>plasticity</a:t>
              </a:r>
              <a:r>
                <a:rPr lang="it-IT" sz="1700" kern="1200" dirty="0"/>
                <a:t> </a:t>
              </a:r>
              <a:r>
                <a:rPr lang="it-IT" sz="1700" kern="1200" dirty="0" err="1"/>
                <a:t>mechanisms</a:t>
              </a:r>
              <a:r>
                <a:rPr lang="it-IT" sz="1700" kern="1200" dirty="0"/>
                <a:t> and learning</a:t>
              </a:r>
              <a:endParaRPr lang="en-US" sz="1700" kern="1200" dirty="0"/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E3B859-99B4-4DEC-9F0E-AD2C5CAF4872}"/>
              </a:ext>
            </a:extLst>
          </p:cNvPr>
          <p:cNvGrpSpPr/>
          <p:nvPr/>
        </p:nvGrpSpPr>
        <p:grpSpPr>
          <a:xfrm>
            <a:off x="9049591" y="5680534"/>
            <a:ext cx="2454912" cy="901955"/>
            <a:chOff x="6049933" y="2272264"/>
            <a:chExt cx="2454912" cy="901955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080220BE-5082-440C-9855-59FC0EEA4017}"/>
                </a:ext>
              </a:extLst>
            </p:cNvPr>
            <p:cNvSpPr/>
            <p:nvPr/>
          </p:nvSpPr>
          <p:spPr>
            <a:xfrm>
              <a:off x="6049933" y="2454219"/>
              <a:ext cx="245491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B9EC59F-EB02-43B8-BD6D-141E1787B320}"/>
                </a:ext>
              </a:extLst>
            </p:cNvPr>
            <p:cNvSpPr txBox="1"/>
            <p:nvPr/>
          </p:nvSpPr>
          <p:spPr>
            <a:xfrm>
              <a:off x="6049933" y="2272264"/>
              <a:ext cx="245491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700" kern="1200" dirty="0" err="1"/>
                <a:t>Require</a:t>
              </a:r>
              <a:r>
                <a:rPr lang="it-IT" sz="1700" kern="1200" dirty="0"/>
                <a:t> </a:t>
              </a:r>
              <a:r>
                <a:rPr lang="it-IT" sz="1700" b="1" kern="1200" dirty="0" err="1"/>
                <a:t>conversion</a:t>
              </a:r>
              <a:r>
                <a:rPr lang="it-IT" sz="1700" kern="1200" dirty="0"/>
                <a:t> due to </a:t>
              </a:r>
              <a:r>
                <a:rPr lang="it-IT" sz="1700" kern="1200" dirty="0" err="1"/>
                <a:t>different</a:t>
              </a:r>
              <a:r>
                <a:rPr lang="it-IT" sz="1700" kern="1200" dirty="0"/>
                <a:t> encoding</a:t>
              </a:r>
              <a:endParaRPr lang="en-US" sz="1700" b="1" kern="1200" dirty="0"/>
            </a:p>
          </p:txBody>
        </p:sp>
      </p:grpSp>
      <p:sp>
        <p:nvSpPr>
          <p:cNvPr id="24" name="Rettangolo 23" descr="Ingranaggi con riempimento a tinta unita">
            <a:extLst>
              <a:ext uri="{FF2B5EF4-FFF2-40B4-BE49-F238E27FC236}">
                <a16:creationId xmlns:a16="http://schemas.microsoft.com/office/drawing/2014/main" id="{B883ACA6-3198-4A9B-9461-E2CE09369178}"/>
              </a:ext>
            </a:extLst>
          </p:cNvPr>
          <p:cNvSpPr/>
          <p:nvPr/>
        </p:nvSpPr>
        <p:spPr>
          <a:xfrm>
            <a:off x="8257702" y="5604632"/>
            <a:ext cx="791889" cy="72000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Rettangolo 24" descr="Muro di mattoni dell'edificio con riempimento a tinta unita">
            <a:extLst>
              <a:ext uri="{FF2B5EF4-FFF2-40B4-BE49-F238E27FC236}">
                <a16:creationId xmlns:a16="http://schemas.microsoft.com/office/drawing/2014/main" id="{291B0884-8813-4C55-94BF-28E2F2FADADC}"/>
              </a:ext>
            </a:extLst>
          </p:cNvPr>
          <p:cNvSpPr/>
          <p:nvPr/>
        </p:nvSpPr>
        <p:spPr>
          <a:xfrm>
            <a:off x="865925" y="5573045"/>
            <a:ext cx="791889" cy="723075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4B03199-69BA-4298-951D-1866A9EE1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156C68-3039-4DF3-A065-2FCEFB2F3C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31" name="Immagine 30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359EE2B5-E3D1-49B4-97F0-694998B2D38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3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77E777-BC69-438B-95AE-63FC4310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15C1729-0276-4F15-858D-6BD53D60FBE6}"/>
              </a:ext>
            </a:extLst>
          </p:cNvPr>
          <p:cNvSpPr/>
          <p:nvPr/>
        </p:nvSpPr>
        <p:spPr>
          <a:xfrm>
            <a:off x="1261872" y="2123598"/>
            <a:ext cx="4526186" cy="130540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8B5E989-2237-4DA5-9205-FC037D0CE2E8}"/>
              </a:ext>
            </a:extLst>
          </p:cNvPr>
          <p:cNvGrpSpPr/>
          <p:nvPr/>
        </p:nvGrpSpPr>
        <p:grpSpPr>
          <a:xfrm>
            <a:off x="1261872" y="2123596"/>
            <a:ext cx="4640880" cy="3437431"/>
            <a:chOff x="228052" y="-1424938"/>
            <a:chExt cx="8367307" cy="3437431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654CEBF3-14F6-47E1-93C3-7FDB9EC5B55B}"/>
                </a:ext>
              </a:extLst>
            </p:cNvPr>
            <p:cNvSpPr/>
            <p:nvPr/>
          </p:nvSpPr>
          <p:spPr>
            <a:xfrm>
              <a:off x="1507738" y="707092"/>
              <a:ext cx="7087621" cy="13054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ABF5096-4FA9-4C30-B889-A9908CA5AD95}"/>
                </a:ext>
              </a:extLst>
            </p:cNvPr>
            <p:cNvSpPr txBox="1"/>
            <p:nvPr/>
          </p:nvSpPr>
          <p:spPr>
            <a:xfrm>
              <a:off x="228052" y="-1424938"/>
              <a:ext cx="8160519" cy="1305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155" tIns="138155" rIns="138155" bIns="13815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kern="1200" dirty="0"/>
                <a:t>Non-</a:t>
              </a:r>
              <a:r>
                <a:rPr lang="it-IT" sz="2400" kern="1200" dirty="0" err="1"/>
                <a:t>uniform</a:t>
              </a:r>
              <a:r>
                <a:rPr lang="it-IT" sz="2400" kern="1200" dirty="0"/>
                <a:t> </a:t>
              </a:r>
              <a:r>
                <a:rPr lang="it-IT" sz="2400" kern="1200" dirty="0" err="1"/>
                <a:t>Directional</a:t>
              </a:r>
              <a:r>
                <a:rPr lang="it-IT" sz="2400" kern="1200" dirty="0"/>
                <a:t> MLP </a:t>
              </a:r>
            </a:p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kern="1200" dirty="0" err="1"/>
                <a:t>Uniform</a:t>
              </a:r>
              <a:r>
                <a:rPr lang="it-IT" sz="2400" kern="1200" dirty="0"/>
                <a:t> </a:t>
              </a:r>
              <a:r>
                <a:rPr lang="it-IT" sz="2400" kern="1200" dirty="0" err="1"/>
                <a:t>Directional</a:t>
              </a:r>
              <a:r>
                <a:rPr lang="it-IT" sz="2400" kern="1200" dirty="0"/>
                <a:t> MLP</a:t>
              </a:r>
              <a:endParaRPr lang="en-US" sz="2400" kern="1200" dirty="0"/>
            </a:p>
          </p:txBody>
        </p:sp>
      </p:grp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363723C-A69B-4FFB-80A5-BD41A3FBB9ED}"/>
              </a:ext>
            </a:extLst>
          </p:cNvPr>
          <p:cNvSpPr/>
          <p:nvPr/>
        </p:nvSpPr>
        <p:spPr>
          <a:xfrm>
            <a:off x="6403942" y="2123597"/>
            <a:ext cx="4526186" cy="130540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57F6EBA-AA61-4F7A-B83C-AAAF20ACF80C}"/>
              </a:ext>
            </a:extLst>
          </p:cNvPr>
          <p:cNvGrpSpPr/>
          <p:nvPr/>
        </p:nvGrpSpPr>
        <p:grpSpPr>
          <a:xfrm>
            <a:off x="6403942" y="2123596"/>
            <a:ext cx="4526186" cy="1305401"/>
            <a:chOff x="434840" y="707092"/>
            <a:chExt cx="8160519" cy="1305401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D0FB41E-D77A-463A-82F9-7C13F96727FC}"/>
                </a:ext>
              </a:extLst>
            </p:cNvPr>
            <p:cNvSpPr/>
            <p:nvPr/>
          </p:nvSpPr>
          <p:spPr>
            <a:xfrm>
              <a:off x="1507738" y="707092"/>
              <a:ext cx="7087621" cy="13054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E83A0D1-145C-4767-9AFF-C74A0CE71F94}"/>
                </a:ext>
              </a:extLst>
            </p:cNvPr>
            <p:cNvSpPr txBox="1"/>
            <p:nvPr/>
          </p:nvSpPr>
          <p:spPr>
            <a:xfrm>
              <a:off x="434840" y="707092"/>
              <a:ext cx="8160519" cy="1305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155" tIns="138155" rIns="138155" bIns="13815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kern="1200" dirty="0" err="1"/>
                <a:t>Uniform</a:t>
              </a:r>
              <a:r>
                <a:rPr lang="it-IT" sz="2400" kern="1200" dirty="0"/>
                <a:t> Non-</a:t>
              </a:r>
              <a:r>
                <a:rPr lang="it-IT" sz="2400" kern="1200" dirty="0" err="1"/>
                <a:t>directional</a:t>
              </a:r>
              <a:r>
                <a:rPr lang="it-IT" sz="2400" kern="1200" dirty="0"/>
                <a:t> SNN</a:t>
              </a:r>
            </a:p>
          </p:txBody>
        </p:sp>
      </p:grpSp>
      <p:pic>
        <p:nvPicPr>
          <p:cNvPr id="34" name="Elemento grafico 33" descr="Scherma con riempimento a tinta unita">
            <a:extLst>
              <a:ext uri="{FF2B5EF4-FFF2-40B4-BE49-F238E27FC236}">
                <a16:creationId xmlns:a16="http://schemas.microsoft.com/office/drawing/2014/main" id="{F6CDB925-7D52-4639-8FAE-D3A23A2F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561" y="2506453"/>
            <a:ext cx="539685" cy="539685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AE7C2CE3-E6C5-481A-89B1-48B24341E52F}"/>
              </a:ext>
            </a:extLst>
          </p:cNvPr>
          <p:cNvSpPr/>
          <p:nvPr/>
        </p:nvSpPr>
        <p:spPr>
          <a:xfrm>
            <a:off x="1261872" y="4730905"/>
            <a:ext cx="1111584" cy="1111584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3F09629-3EDA-41CC-B161-BDEEB1544C74}"/>
              </a:ext>
            </a:extLst>
          </p:cNvPr>
          <p:cNvSpPr/>
          <p:nvPr/>
        </p:nvSpPr>
        <p:spPr>
          <a:xfrm>
            <a:off x="6403942" y="4730905"/>
            <a:ext cx="1111584" cy="1111584"/>
          </a:xfrm>
          <a:prstGeom prst="ellipse">
            <a:avLst/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Rettangolo 39" descr="Montagne">
            <a:extLst>
              <a:ext uri="{FF2B5EF4-FFF2-40B4-BE49-F238E27FC236}">
                <a16:creationId xmlns:a16="http://schemas.microsoft.com/office/drawing/2014/main" id="{F9A419F4-871C-4DAF-94C1-2E0B874D6E3A}"/>
              </a:ext>
            </a:extLst>
          </p:cNvPr>
          <p:cNvSpPr/>
          <p:nvPr/>
        </p:nvSpPr>
        <p:spPr>
          <a:xfrm>
            <a:off x="6637374" y="4908325"/>
            <a:ext cx="644719" cy="64471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43" name="Elemento grafico 42" descr="Camminare con riempimento a tinta unita">
            <a:extLst>
              <a:ext uri="{FF2B5EF4-FFF2-40B4-BE49-F238E27FC236}">
                <a16:creationId xmlns:a16="http://schemas.microsoft.com/office/drawing/2014/main" id="{192DA403-35B5-4406-891C-BF22546DC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5304" y="4964337"/>
            <a:ext cx="644719" cy="644719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3DA3344-BD17-4290-B275-273883850D35}"/>
              </a:ext>
            </a:extLst>
          </p:cNvPr>
          <p:cNvGrpSpPr/>
          <p:nvPr/>
        </p:nvGrpSpPr>
        <p:grpSpPr>
          <a:xfrm>
            <a:off x="2472833" y="4577983"/>
            <a:ext cx="4526186" cy="1361413"/>
            <a:chOff x="614015" y="707092"/>
            <a:chExt cx="8160519" cy="1361413"/>
          </a:xfrm>
        </p:grpSpPr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12ED961B-440C-40D5-98C2-F1F7994389EA}"/>
                </a:ext>
              </a:extLst>
            </p:cNvPr>
            <p:cNvSpPr/>
            <p:nvPr/>
          </p:nvSpPr>
          <p:spPr>
            <a:xfrm>
              <a:off x="1507738" y="707092"/>
              <a:ext cx="7087621" cy="13054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B9E426F-4A24-43A9-B094-C4E0D48D32C5}"/>
                </a:ext>
              </a:extLst>
            </p:cNvPr>
            <p:cNvSpPr txBox="1"/>
            <p:nvPr/>
          </p:nvSpPr>
          <p:spPr>
            <a:xfrm>
              <a:off x="614015" y="763104"/>
              <a:ext cx="8160519" cy="1305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155" tIns="138155" rIns="138155" bIns="13815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kern="1200" dirty="0"/>
                <a:t>Task of </a:t>
              </a:r>
              <a:r>
                <a:rPr lang="it-IT" sz="2400" kern="1200" dirty="0" err="1"/>
                <a:t>locomotion</a:t>
              </a:r>
              <a:endParaRPr lang="it-IT" sz="2400" kern="1200" dirty="0"/>
            </a:p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dirty="0"/>
                <a:t>(on </a:t>
              </a:r>
              <a:r>
                <a:rPr lang="it-IT" sz="2400" dirty="0" err="1"/>
                <a:t>flat</a:t>
              </a:r>
              <a:r>
                <a:rPr lang="it-IT" sz="2400" dirty="0"/>
                <a:t> </a:t>
              </a:r>
              <a:r>
                <a:rPr lang="it-IT" sz="2400" dirty="0" err="1"/>
                <a:t>terrain</a:t>
              </a:r>
              <a:r>
                <a:rPr lang="it-IT" sz="2400" dirty="0"/>
                <a:t>)</a:t>
              </a:r>
              <a:endParaRPr lang="it-IT" sz="2400" kern="1200" dirty="0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EB01B3F-EF7C-4A00-AD2D-601D06703888}"/>
              </a:ext>
            </a:extLst>
          </p:cNvPr>
          <p:cNvGrpSpPr/>
          <p:nvPr/>
        </p:nvGrpSpPr>
        <p:grpSpPr>
          <a:xfrm>
            <a:off x="7665814" y="4549976"/>
            <a:ext cx="4526186" cy="1339663"/>
            <a:chOff x="884980" y="707092"/>
            <a:chExt cx="8160519" cy="1339663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932E0AF7-8F75-410B-B794-996DC1081B98}"/>
                </a:ext>
              </a:extLst>
            </p:cNvPr>
            <p:cNvSpPr/>
            <p:nvPr/>
          </p:nvSpPr>
          <p:spPr>
            <a:xfrm>
              <a:off x="1507738" y="707092"/>
              <a:ext cx="7087621" cy="130540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EA787C5C-BA26-4702-A344-306CB3C9EE44}"/>
                </a:ext>
              </a:extLst>
            </p:cNvPr>
            <p:cNvSpPr txBox="1"/>
            <p:nvPr/>
          </p:nvSpPr>
          <p:spPr>
            <a:xfrm>
              <a:off x="884980" y="741354"/>
              <a:ext cx="8160519" cy="13054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155" tIns="138155" rIns="138155" bIns="138155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kern="1200" dirty="0" err="1"/>
                <a:t>Generalization</a:t>
              </a:r>
              <a:r>
                <a:rPr lang="it-IT" sz="2400" kern="1200" dirty="0"/>
                <a:t> on</a:t>
              </a:r>
            </a:p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dirty="0" err="1"/>
                <a:t>unseen</a:t>
              </a:r>
              <a:r>
                <a:rPr lang="it-IT" sz="2400" dirty="0"/>
                <a:t> </a:t>
              </a:r>
              <a:r>
                <a:rPr lang="it-IT" sz="2400" dirty="0" err="1"/>
                <a:t>terrains</a:t>
              </a:r>
              <a:endParaRPr lang="it-IT" sz="2400" kern="1200" dirty="0"/>
            </a:p>
          </p:txBody>
        </p:sp>
      </p:grpSp>
      <p:pic>
        <p:nvPicPr>
          <p:cNvPr id="50" name="Immagine 49">
            <a:extLst>
              <a:ext uri="{FF2B5EF4-FFF2-40B4-BE49-F238E27FC236}">
                <a16:creationId xmlns:a16="http://schemas.microsoft.com/office/drawing/2014/main" id="{2ADA9D27-7F84-4C0B-8642-EE6565476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51" name="Immagine 5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3CC9DE-27AD-4069-95F8-18D75A40C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52" name="Immagine 51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478AF089-59B5-402C-8497-A78FB23573B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contenuto 4">
            <a:extLst>
              <a:ext uri="{FF2B5EF4-FFF2-40B4-BE49-F238E27FC236}">
                <a16:creationId xmlns:a16="http://schemas.microsoft.com/office/drawing/2014/main" id="{F6499E00-7EC0-43B8-964D-A2732F7B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09" t="70913" r="165" b="20759"/>
          <a:stretch/>
        </p:blipFill>
        <p:spPr>
          <a:xfrm>
            <a:off x="3421405" y="6038326"/>
            <a:ext cx="2489242" cy="312442"/>
          </a:xfrm>
          <a:prstGeom prst="rect">
            <a:avLst/>
          </a:prstGeom>
        </p:spPr>
      </p:pic>
      <p:pic>
        <p:nvPicPr>
          <p:cNvPr id="13" name="Segnaposto contenuto 4">
            <a:extLst>
              <a:ext uri="{FF2B5EF4-FFF2-40B4-BE49-F238E27FC236}">
                <a16:creationId xmlns:a16="http://schemas.microsoft.com/office/drawing/2014/main" id="{B7DB242B-CFAC-453B-AED8-A5956ED14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1" t="52765" r="6631" b="38588"/>
          <a:stretch/>
        </p:blipFill>
        <p:spPr>
          <a:xfrm>
            <a:off x="4103081" y="5595581"/>
            <a:ext cx="1598413" cy="324436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1AA34CE2-2E27-44F0-8052-8F44E0A13A66}"/>
              </a:ext>
            </a:extLst>
          </p:cNvPr>
          <p:cNvSpPr/>
          <p:nvPr/>
        </p:nvSpPr>
        <p:spPr>
          <a:xfrm>
            <a:off x="6174557" y="4239162"/>
            <a:ext cx="4062952" cy="211160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82F015B-BB95-4C24-A1B3-2AA3698BDFAA}"/>
              </a:ext>
            </a:extLst>
          </p:cNvPr>
          <p:cNvSpPr/>
          <p:nvPr/>
        </p:nvSpPr>
        <p:spPr>
          <a:xfrm>
            <a:off x="6174556" y="1847653"/>
            <a:ext cx="4062953" cy="211160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6289D9-1B49-40F3-973B-19B38D0E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14" name="Segnaposto contenuto 4">
            <a:extLst>
              <a:ext uri="{FF2B5EF4-FFF2-40B4-BE49-F238E27FC236}">
                <a16:creationId xmlns:a16="http://schemas.microsoft.com/office/drawing/2014/main" id="{8BA39F28-1ECA-4467-A9C3-15A5412F0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58" t="13184" r="70310" b="-1368"/>
          <a:stretch/>
        </p:blipFill>
        <p:spPr>
          <a:xfrm>
            <a:off x="1026644" y="1737585"/>
            <a:ext cx="3480747" cy="37693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29CD3D-7BC5-44B1-B4DB-BE5E75DF2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0CC6D1-D555-4A97-9120-6B0ADC777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17" name="Immagine 1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930D1095-777F-4724-9BC0-E1D4F9F366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15FFC56-6EE0-4010-AC24-46BDB8620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26" y="1953605"/>
            <a:ext cx="3810000" cy="1905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D9EA093-52BB-4B2D-99AE-CAD336424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26" y="4352286"/>
            <a:ext cx="3810000" cy="1905000"/>
          </a:xfrm>
          <a:prstGeom prst="rect">
            <a:avLst/>
          </a:prstGeom>
        </p:spPr>
      </p:pic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6A74ECCC-E85F-4CDA-BF19-B54C36792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80" t="32222" r="5543" b="54922"/>
          <a:stretch/>
        </p:blipFill>
        <p:spPr>
          <a:xfrm>
            <a:off x="746994" y="5550776"/>
            <a:ext cx="1854372" cy="482352"/>
          </a:xfrm>
          <a:prstGeom prst="rect">
            <a:avLst/>
          </a:prstGeom>
        </p:spPr>
      </p:pic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14593E0-CE85-4D66-9D3F-EEE18515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72" t="42537" r="6849" b="48816"/>
          <a:stretch/>
        </p:blipFill>
        <p:spPr>
          <a:xfrm>
            <a:off x="2520997" y="5595582"/>
            <a:ext cx="1598412" cy="324435"/>
          </a:xfrm>
          <a:prstGeom prst="rect">
            <a:avLst/>
          </a:prstGeom>
        </p:spPr>
      </p:pic>
      <p:pic>
        <p:nvPicPr>
          <p:cNvPr id="20" name="Segnaposto contenuto 4">
            <a:extLst>
              <a:ext uri="{FF2B5EF4-FFF2-40B4-BE49-F238E27FC236}">
                <a16:creationId xmlns:a16="http://schemas.microsoft.com/office/drawing/2014/main" id="{586C4696-16EE-421C-A6F6-12156714D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09" t="62909" r="165" b="28444"/>
          <a:stretch/>
        </p:blipFill>
        <p:spPr>
          <a:xfrm>
            <a:off x="678899" y="6074754"/>
            <a:ext cx="2489242" cy="3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0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C0892-8B03-4F28-A56A-AA90D6D5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Thanks!</a:t>
            </a:r>
          </a:p>
        </p:txBody>
      </p:sp>
      <p:graphicFrame>
        <p:nvGraphicFramePr>
          <p:cNvPr id="6" name="Segnaposto contenuto 3">
            <a:extLst>
              <a:ext uri="{FF2B5EF4-FFF2-40B4-BE49-F238E27FC236}">
                <a16:creationId xmlns:a16="http://schemas.microsoft.com/office/drawing/2014/main" id="{2290A9E1-B5F2-0D0F-81ED-D14EC2EB08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439386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0240CE8-E530-4D1D-8432-7A6C1AAFB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5595582"/>
            <a:ext cx="774507" cy="43754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AAAB76-39EE-41B7-89F3-5A6EC0111C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66" y="4732388"/>
            <a:ext cx="774507" cy="774507"/>
          </a:xfrm>
          <a:prstGeom prst="rect">
            <a:avLst/>
          </a:prstGeom>
        </p:spPr>
      </p:pic>
      <p:pic>
        <p:nvPicPr>
          <p:cNvPr id="13" name="Immagine 12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DF27D0ED-6201-4C45-A910-8497D31205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7" b="15873"/>
          <a:stretch/>
        </p:blipFill>
        <p:spPr>
          <a:xfrm>
            <a:off x="11365166" y="6220436"/>
            <a:ext cx="774507" cy="5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67873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420</TotalTime>
  <Words>290</Words>
  <Application>Microsoft Office PowerPoint</Application>
  <PresentationFormat>Widescreen</PresentationFormat>
  <Paragraphs>49</Paragraphs>
  <Slides>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Wingdings 2</vt:lpstr>
      <vt:lpstr>Vista</vt:lpstr>
      <vt:lpstr>Collective control of modular soft robots via embodied Spiking Neural Cellular Automata</vt:lpstr>
      <vt:lpstr>Motivation</vt:lpstr>
      <vt:lpstr>Voxel-based Soft Robots (VSRs)</vt:lpstr>
      <vt:lpstr>Embodied Neural Cellular Automata</vt:lpstr>
      <vt:lpstr>Spiking Neural Networks (SNN)</vt:lpstr>
      <vt:lpstr>Experimental evaluation</vt:lpstr>
      <vt:lpstr>Results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control of modular soft robots via embodied Spiking Neural Cellular Automata</dc:title>
  <dc:creator>NADIZAR GIORGIA [PHD1400002]</dc:creator>
  <cp:lastModifiedBy>NADIZAR GIORGIA [PHD1400002]</cp:lastModifiedBy>
  <cp:revision>29</cp:revision>
  <dcterms:created xsi:type="dcterms:W3CDTF">2022-04-08T14:22:59Z</dcterms:created>
  <dcterms:modified xsi:type="dcterms:W3CDTF">2022-04-10T19:28:05Z</dcterms:modified>
</cp:coreProperties>
</file>